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68" r:id="rId8"/>
  </p:sldIdLst>
  <p:sldSz cx="10058400" cy="7772400"/>
  <p:notesSz cx="7010400" cy="9223375"/>
  <p:defaultTextStyle>
    <a:defPPr>
      <a:defRPr lang="en-US"/>
    </a:defPPr>
    <a:lvl1pPr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09412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18824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28237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37649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47061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56473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565886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075298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448">
          <p15:clr>
            <a:srgbClr val="A4A3A4"/>
          </p15:clr>
        </p15:guide>
        <p15:guide id="4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8" autoAdjust="0"/>
    <p:restoredTop sz="93408" autoAdjust="0"/>
  </p:normalViewPr>
  <p:slideViewPr>
    <p:cSldViewPr snapToGrid="0" snapToObjects="1">
      <p:cViewPr varScale="1">
        <p:scale>
          <a:sx n="96" d="100"/>
          <a:sy n="96" d="100"/>
        </p:scale>
        <p:origin x="1968" y="90"/>
      </p:cViewPr>
      <p:guideLst>
        <p:guide orient="horz" pos="2160"/>
        <p:guide pos="2880"/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7/31/2019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7/31/2019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66825" y="692150"/>
            <a:ext cx="447675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312" y="1807692"/>
            <a:ext cx="7063173" cy="294483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>
            <a:normAutofit/>
          </a:bodyPr>
          <a:lstStyle>
            <a:lvl1pPr>
              <a:defRPr sz="2800" b="1" i="0">
                <a:latin typeface="Arial"/>
              </a:defRPr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063" y="4403725"/>
            <a:ext cx="7042150" cy="19875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7702" y="1015090"/>
            <a:ext cx="8463622" cy="4945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7702" y="6060209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06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36" y="-2471153"/>
            <a:ext cx="10058400" cy="105822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03238" y="1827528"/>
            <a:ext cx="8002239" cy="294483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509412" rtl="0" eaLnBrk="1" latinLnBrk="0" hangingPunct="1">
        <a:spcBef>
          <a:spcPct val="0"/>
        </a:spcBef>
        <a:buNone/>
        <a:defRPr sz="32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44008"/>
            <a:ext cx="10075331" cy="4437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902141"/>
            <a:ext cx="9051925" cy="493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38" y="662449"/>
            <a:ext cx="9051925" cy="11776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Lucida Grande"/>
        <a:buChar char="-"/>
        <a:defRPr sz="18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470991" y="185530"/>
            <a:ext cx="730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ELABORACION DE IMANTADOS PARA CAMIONETAS DRUMMOND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89" y="1373407"/>
            <a:ext cx="5230604" cy="3917630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>
            <a:off x="1344867" y="3016930"/>
            <a:ext cx="2312733" cy="14668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 rot="267372">
            <a:off x="2092446" y="2754149"/>
            <a:ext cx="1047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60 cm</a:t>
            </a:r>
            <a:endParaRPr lang="es-CO" b="1" dirty="0">
              <a:solidFill>
                <a:srgbClr val="FF0000"/>
              </a:solidFill>
            </a:endParaRPr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3738136" y="3241421"/>
            <a:ext cx="0" cy="81292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 rot="5400000">
            <a:off x="3485439" y="3502121"/>
            <a:ext cx="89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25 cm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S4J3HNF4NQSM-1077-87</_dlc_DocId>
    <_dlc_DocIdUrl xmlns="f94a7e62-b303-45e8-a713-70f70a0286ab">
      <Url>https://mymtg.kaltire.com/sites/MTG/SMT/SMDocCenter/_layouts/15/DocIdRedir.aspx?ID=S4J3HNF4NQSM-1077-87</Url>
      <Description>S4J3HNF4NQSM-1077-87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Props1.xml><?xml version="1.0" encoding="utf-8"?>
<ds:datastoreItem xmlns:ds="http://schemas.openxmlformats.org/officeDocument/2006/customXml" ds:itemID="{9575D6A8-17FF-4E50-A9C7-E79421FDA2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2D12CC-4255-4CC5-95C9-4F04FE0336A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f94a7e62-b303-45e8-a713-70f70a0286ab"/>
    <ds:schemaRef ds:uri="http://schemas.openxmlformats.org/package/2006/metadata/core-properties"/>
    <ds:schemaRef ds:uri="2f837181-161d-4fcd-981b-8c993265c1b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56D3EA-5A86-400C-8BA6-7752C0A509F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112A296A-AA2A-42D0-BE45-BB2D508B6B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06333B69-2FBB-4C7C-B636-871666E4A5ED}">
  <ds:schemaRefs>
    <ds:schemaRef ds:uri="http://schemas.microsoft.com/sharepoint/v3/contenttype/forms/ur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361</TotalTime>
  <Words>10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33</cp:revision>
  <cp:lastPrinted>2015-01-07T19:56:48Z</cp:lastPrinted>
  <dcterms:created xsi:type="dcterms:W3CDTF">2015-01-19T21:53:15Z</dcterms:created>
  <dcterms:modified xsi:type="dcterms:W3CDTF">2019-07-31T19:03:55Z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9c44306b-54ed-4346-8605-62066b986f3b</vt:lpwstr>
  </property>
</Properties>
</file>